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9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30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30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CE891-2873-1849-A37C-A2CF6D30A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640" y="540702"/>
            <a:ext cx="11404600" cy="1325563"/>
          </a:xfrm>
          <a:prstGeom prst="rect">
            <a:avLst/>
          </a:prstGeom>
          <a:noFill/>
        </p:spPr>
        <p:txBody>
          <a:bodyPr/>
          <a:lstStyle>
            <a:lvl1pPr algn="l">
              <a:defRPr b="0" i="0">
                <a:solidFill>
                  <a:srgbClr val="245C4F"/>
                </a:solidFill>
                <a:latin typeface="Montserrat SemiBold" panose="00000700000000000000" pitchFamily="2" charset="0"/>
              </a:defRPr>
            </a:lvl1pPr>
          </a:lstStyle>
          <a:p>
            <a:r>
              <a:rPr lang="es-ES" dirty="0"/>
              <a:t>LOREM IPSUM</a:t>
            </a:r>
            <a:br>
              <a:rPr lang="es-ES" dirty="0"/>
            </a:br>
            <a:r>
              <a:rPr lang="es-ES" dirty="0"/>
              <a:t>LOREM IPSUM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A68CFE-9BDE-AC4E-8BE5-D2C5E6BBFBD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1640" y="2052319"/>
            <a:ext cx="5486400" cy="4124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rgbClr val="404040"/>
                </a:solidFill>
                <a:latin typeface="Montserrat SemiBold" panose="00000700000000000000" pitchFamily="2" charset="0"/>
              </a:defRPr>
            </a:lvl1pPr>
          </a:lstStyle>
          <a:p>
            <a:r>
              <a:rPr lang="es-ES" dirty="0"/>
              <a:t>Lorem ipsum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925D57-13C7-9F4C-8624-F7604777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F0E-90BF-EC4E-8934-156187A1162F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34E0C4-F0C1-0847-AC2A-7AC9F10BD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7F4766-DB6B-3D42-A920-905F1728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84DDB3BA-74B1-8B40-84C0-F183D1F24F1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8400" y="2052319"/>
            <a:ext cx="5486400" cy="4124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rgbClr val="404040"/>
                </a:solidFill>
                <a:latin typeface="Montserrat SemiBold" panose="00000700000000000000" pitchFamily="2" charset="0"/>
              </a:defRPr>
            </a:lvl1pPr>
          </a:lstStyle>
          <a:p>
            <a:r>
              <a:rPr lang="es-ES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78641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84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54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8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328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90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8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05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02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7134-6F33-45FE-9EA3-AFBCAFCADC8E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2FF38-E9C7-424D-9C8D-65103BB523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78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15" y="1826377"/>
            <a:ext cx="10058400" cy="4726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95" y="58030"/>
            <a:ext cx="1742780" cy="8347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35" y="773446"/>
            <a:ext cx="1742780" cy="8347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11" y="773446"/>
            <a:ext cx="1742780" cy="8347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778" y="259113"/>
            <a:ext cx="1544206" cy="139080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490" y="333240"/>
            <a:ext cx="1544206" cy="139080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515" y="1036872"/>
            <a:ext cx="857805" cy="84537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15" y="1036872"/>
            <a:ext cx="857805" cy="84537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215" y="57066"/>
            <a:ext cx="1000992" cy="98648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516" y="149770"/>
            <a:ext cx="857805" cy="845373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2188719" y="109625"/>
            <a:ext cx="1606288" cy="713928"/>
            <a:chOff x="1105168" y="3763775"/>
            <a:chExt cx="2834987" cy="1150429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168" y="3763775"/>
              <a:ext cx="2834987" cy="1150429"/>
            </a:xfrm>
            <a:prstGeom prst="rect">
              <a:avLst/>
            </a:prstGeom>
          </p:spPr>
        </p:pic>
        <p:sp>
          <p:nvSpPr>
            <p:cNvPr id="5" name="CuadroTexto 4"/>
            <p:cNvSpPr txBox="1"/>
            <p:nvPr/>
          </p:nvSpPr>
          <p:spPr>
            <a:xfrm>
              <a:off x="1105168" y="3917800"/>
              <a:ext cx="2802329" cy="495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MX" sz="1400" b="1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4157478" y="218546"/>
            <a:ext cx="1565445" cy="1389600"/>
            <a:chOff x="4027872" y="3232834"/>
            <a:chExt cx="1565445" cy="1374996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7872" y="3232834"/>
              <a:ext cx="1565445" cy="1374996"/>
            </a:xfrm>
            <a:prstGeom prst="rect">
              <a:avLst/>
            </a:prstGeom>
          </p:spPr>
        </p:pic>
        <p:sp>
          <p:nvSpPr>
            <p:cNvPr id="17" name="CuadroTexto 16"/>
            <p:cNvSpPr txBox="1"/>
            <p:nvPr/>
          </p:nvSpPr>
          <p:spPr>
            <a:xfrm>
              <a:off x="4136828" y="3551000"/>
              <a:ext cx="1347533" cy="456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  <a:latin typeface="Montserrat" panose="00000500000000000000" pitchFamily="2" charset="0"/>
                </a:rPr>
                <a:t>¿Qué tengo que hacer?</a:t>
              </a: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10929220" y="412476"/>
            <a:ext cx="1178559" cy="1178559"/>
            <a:chOff x="10674294" y="2576023"/>
            <a:chExt cx="1178559" cy="1178559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74294" y="2576023"/>
              <a:ext cx="1178559" cy="1178559"/>
            </a:xfrm>
            <a:prstGeom prst="rect">
              <a:avLst/>
            </a:prstGeom>
          </p:spPr>
        </p:pic>
        <p:sp>
          <p:nvSpPr>
            <p:cNvPr id="20" name="CuadroTexto 19"/>
            <p:cNvSpPr txBox="1"/>
            <p:nvPr/>
          </p:nvSpPr>
          <p:spPr>
            <a:xfrm>
              <a:off x="10716219" y="2761613"/>
              <a:ext cx="11366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bg1"/>
                  </a:solidFill>
                  <a:latin typeface="Montserrat" panose="00000500000000000000" pitchFamily="2" charset="0"/>
                </a:rPr>
                <a:t>¿En cuánto tiempo quieres lograrlo?</a:t>
              </a:r>
              <a:endParaRPr lang="es-MX" sz="1200" b="1" dirty="0">
                <a:solidFill>
                  <a:schemeClr val="bg1"/>
                </a:solidFill>
                <a:latin typeface="Montserrat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79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SemiBold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Lorena Gutiérrez Escoffie</dc:creator>
  <cp:lastModifiedBy>María Lorena Gutiérrez Escoffie</cp:lastModifiedBy>
  <cp:revision>1</cp:revision>
  <dcterms:created xsi:type="dcterms:W3CDTF">2021-09-08T14:08:40Z</dcterms:created>
  <dcterms:modified xsi:type="dcterms:W3CDTF">2021-09-08T14:08:48Z</dcterms:modified>
</cp:coreProperties>
</file>