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B7CAE-DA80-4490-98D3-46A681C293CE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1DDCFF2-AD91-489D-81AF-51C06831BC66}">
      <dgm:prSet phldrT="[Texto]" custT="1"/>
      <dgm:spPr/>
      <dgm:t>
        <a:bodyPr/>
        <a:lstStyle/>
        <a:p>
          <a:r>
            <a:rPr lang="es-ES" sz="1800" b="1" dirty="0" smtClean="0">
              <a:latin typeface="Montserrat" panose="00000500000000000000" pitchFamily="2" charset="0"/>
            </a:rPr>
            <a:t>Lo que necesitas</a:t>
          </a:r>
          <a:endParaRPr lang="es-ES" sz="1800" b="1" dirty="0">
            <a:latin typeface="Montserrat" panose="00000500000000000000" pitchFamily="2" charset="0"/>
          </a:endParaRPr>
        </a:p>
      </dgm:t>
    </dgm:pt>
    <dgm:pt modelId="{4826FE0B-22A9-4A1E-8551-666C011A5F17}" type="parTrans" cxnId="{39ED07EB-BD6B-49C6-9E0F-3EC10C1D0B12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CC84F734-1879-446E-93F6-F8CD52EE429C}" type="sibTrans" cxnId="{39ED07EB-BD6B-49C6-9E0F-3EC10C1D0B12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162A0959-F0B9-47CC-BD3C-F6C90B9228F3}">
      <dgm:prSet phldrT="[Texto]" custT="1"/>
      <dgm:spPr/>
      <dgm:t>
        <a:bodyPr anchor="ctr"/>
        <a:lstStyle/>
        <a:p>
          <a:pPr algn="ctr"/>
          <a:r>
            <a:rPr lang="es-ES" sz="1000" dirty="0" smtClean="0">
              <a:latin typeface="Montserrat" panose="00000500000000000000" pitchFamily="2" charset="0"/>
            </a:rPr>
            <a:t>Es lo básico para sobrevivir, como comida, ropa, transporte y el lugar donde de vives</a:t>
          </a:r>
          <a:endParaRPr lang="es-ES" sz="1000" dirty="0">
            <a:latin typeface="Montserrat" panose="00000500000000000000" pitchFamily="2" charset="0"/>
          </a:endParaRPr>
        </a:p>
      </dgm:t>
    </dgm:pt>
    <dgm:pt modelId="{42ECE862-C6AF-4F8E-A8EB-C56351559B16}" type="parTrans" cxnId="{FDBB3F15-3E18-4650-A22E-75AF92D77CD8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C112FFB1-40CE-471B-B300-6DBC00CA174B}" type="sibTrans" cxnId="{FDBB3F15-3E18-4650-A22E-75AF92D77CD8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16BB764D-90F0-466B-B0E6-08B2EEEAA9A0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800" b="1" dirty="0" smtClean="0">
              <a:latin typeface="Montserrat" panose="00000500000000000000" pitchFamily="2" charset="0"/>
            </a:rPr>
            <a:t>Lo que quieres </a:t>
          </a:r>
          <a:endParaRPr lang="es-ES" sz="1800" b="1" dirty="0">
            <a:latin typeface="Montserrat" panose="00000500000000000000" pitchFamily="2" charset="0"/>
          </a:endParaRPr>
        </a:p>
      </dgm:t>
    </dgm:pt>
    <dgm:pt modelId="{1B2C5BCD-D148-49D1-9C22-B6D152B76CB5}" type="parTrans" cxnId="{BFB02EF9-530A-4E6C-93E1-41722A49590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966CDB5E-B64C-4DFC-9B53-5AE054E960DB}" type="sibTrans" cxnId="{BFB02EF9-530A-4E6C-93E1-41722A49590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04FAF1D7-74C0-4704-83C2-AF1BE46D5F2C}">
      <dgm:prSet phldrT="[Texto]" custT="1"/>
      <dgm:spPr>
        <a:solidFill>
          <a:srgbClr val="B8E08C">
            <a:alpha val="89804"/>
          </a:srgbClr>
        </a:solidFill>
      </dgm:spPr>
      <dgm:t>
        <a:bodyPr anchor="ctr"/>
        <a:lstStyle/>
        <a:p>
          <a:pPr algn="ctr"/>
          <a:r>
            <a:rPr lang="es-ES" sz="1050" dirty="0" smtClean="0">
              <a:latin typeface="Montserrat" panose="00000500000000000000" pitchFamily="2" charset="0"/>
            </a:rPr>
            <a:t>Son cosas que quieres obtener porque te gustan como un celular, ir al cine, un videojuegos, un viaje, etc. </a:t>
          </a:r>
          <a:endParaRPr lang="es-ES" sz="1050" dirty="0">
            <a:latin typeface="Montserrat" panose="00000500000000000000" pitchFamily="2" charset="0"/>
          </a:endParaRPr>
        </a:p>
      </dgm:t>
    </dgm:pt>
    <dgm:pt modelId="{A89985EE-68C7-40F4-91F8-1C8EA90BF9BD}" type="parTrans" cxnId="{1119CD73-A441-47D9-8E06-5E2969F16BA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2BB0CABC-D656-449D-84C4-8C365F0ADB14}" type="sibTrans" cxnId="{1119CD73-A441-47D9-8E06-5E2969F16BAA}">
      <dgm:prSet/>
      <dgm:spPr/>
      <dgm:t>
        <a:bodyPr/>
        <a:lstStyle/>
        <a:p>
          <a:endParaRPr lang="es-ES" sz="1800">
            <a:latin typeface="Montserrat" panose="00000500000000000000" pitchFamily="2" charset="0"/>
          </a:endParaRPr>
        </a:p>
      </dgm:t>
    </dgm:pt>
    <dgm:pt modelId="{B1DF60EA-B6EF-4003-8BEB-B6649C234238}" type="pres">
      <dgm:prSet presAssocID="{C83B7CAE-DA80-4490-98D3-46A681C293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036919C-EBEF-4E74-B546-515D4626FAE1}" type="pres">
      <dgm:prSet presAssocID="{41DDCFF2-AD91-489D-81AF-51C06831BC66}" presName="linNode" presStyleCnt="0"/>
      <dgm:spPr/>
    </dgm:pt>
    <dgm:pt modelId="{85E3837F-1F31-49F9-B161-DC18C5BB23C8}" type="pres">
      <dgm:prSet presAssocID="{41DDCFF2-AD91-489D-81AF-51C06831BC66}" presName="parentShp" presStyleLbl="node1" presStyleIdx="0" presStyleCnt="2" custLinFactNeighborX="-9490" custLinFactNeighborY="-83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AB5FA-CF7E-4939-AC5B-3C6622B7E414}" type="pres">
      <dgm:prSet presAssocID="{41DDCFF2-AD91-489D-81AF-51C06831BC66}" presName="childShp" presStyleLbl="bgAccFollowNode1" presStyleIdx="0" presStyleCnt="2" custLinFactNeighborX="-2240" custLinFactNeighborY="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966B5F-FD5A-4565-9662-754537CE909E}" type="pres">
      <dgm:prSet presAssocID="{CC84F734-1879-446E-93F6-F8CD52EE429C}" presName="spacing" presStyleCnt="0"/>
      <dgm:spPr/>
    </dgm:pt>
    <dgm:pt modelId="{31B87FB9-A6D5-4615-B201-1B54E5BAFBE8}" type="pres">
      <dgm:prSet presAssocID="{16BB764D-90F0-466B-B0E6-08B2EEEAA9A0}" presName="linNode" presStyleCnt="0"/>
      <dgm:spPr/>
    </dgm:pt>
    <dgm:pt modelId="{355AAC0C-9C2D-47BE-8353-33FCFC83E209}" type="pres">
      <dgm:prSet presAssocID="{16BB764D-90F0-466B-B0E6-08B2EEEAA9A0}" presName="parentShp" presStyleLbl="node1" presStyleIdx="1" presStyleCnt="2" custLinFactNeighborX="-1318" custLinFactNeighborY="82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9D876-9F90-40B3-86EA-74B7E13E3347}" type="pres">
      <dgm:prSet presAssocID="{16BB764D-90F0-466B-B0E6-08B2EEEAA9A0}" presName="childShp" presStyleLbl="bgAccFollowNode1" presStyleIdx="1" presStyleCnt="2" custLinFactX="50630" custLinFactY="5503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D65147-60D1-4C3A-A669-FAD0AFC77DC3}" type="presOf" srcId="{04FAF1D7-74C0-4704-83C2-AF1BE46D5F2C}" destId="{A149D876-9F90-40B3-86EA-74B7E13E3347}" srcOrd="0" destOrd="0" presId="urn:microsoft.com/office/officeart/2005/8/layout/vList6"/>
    <dgm:cxn modelId="{5A0C2C20-2226-42BB-B776-6373C2B7548A}" type="presOf" srcId="{162A0959-F0B9-47CC-BD3C-F6C90B9228F3}" destId="{680AB5FA-CF7E-4939-AC5B-3C6622B7E414}" srcOrd="0" destOrd="0" presId="urn:microsoft.com/office/officeart/2005/8/layout/vList6"/>
    <dgm:cxn modelId="{1119CD73-A441-47D9-8E06-5E2969F16BAA}" srcId="{16BB764D-90F0-466B-B0E6-08B2EEEAA9A0}" destId="{04FAF1D7-74C0-4704-83C2-AF1BE46D5F2C}" srcOrd="0" destOrd="0" parTransId="{A89985EE-68C7-40F4-91F8-1C8EA90BF9BD}" sibTransId="{2BB0CABC-D656-449D-84C4-8C365F0ADB14}"/>
    <dgm:cxn modelId="{BFB02EF9-530A-4E6C-93E1-41722A49590A}" srcId="{C83B7CAE-DA80-4490-98D3-46A681C293CE}" destId="{16BB764D-90F0-466B-B0E6-08B2EEEAA9A0}" srcOrd="1" destOrd="0" parTransId="{1B2C5BCD-D148-49D1-9C22-B6D152B76CB5}" sibTransId="{966CDB5E-B64C-4DFC-9B53-5AE054E960DB}"/>
    <dgm:cxn modelId="{39ED07EB-BD6B-49C6-9E0F-3EC10C1D0B12}" srcId="{C83B7CAE-DA80-4490-98D3-46A681C293CE}" destId="{41DDCFF2-AD91-489D-81AF-51C06831BC66}" srcOrd="0" destOrd="0" parTransId="{4826FE0B-22A9-4A1E-8551-666C011A5F17}" sibTransId="{CC84F734-1879-446E-93F6-F8CD52EE429C}"/>
    <dgm:cxn modelId="{DE05C8CF-079D-4EDC-9132-D0A238D19A54}" type="presOf" srcId="{41DDCFF2-AD91-489D-81AF-51C06831BC66}" destId="{85E3837F-1F31-49F9-B161-DC18C5BB23C8}" srcOrd="0" destOrd="0" presId="urn:microsoft.com/office/officeart/2005/8/layout/vList6"/>
    <dgm:cxn modelId="{C6DD863B-5414-42B9-B098-0EE9B2A16EC2}" type="presOf" srcId="{C83B7CAE-DA80-4490-98D3-46A681C293CE}" destId="{B1DF60EA-B6EF-4003-8BEB-B6649C234238}" srcOrd="0" destOrd="0" presId="urn:microsoft.com/office/officeart/2005/8/layout/vList6"/>
    <dgm:cxn modelId="{FDBB3F15-3E18-4650-A22E-75AF92D77CD8}" srcId="{41DDCFF2-AD91-489D-81AF-51C06831BC66}" destId="{162A0959-F0B9-47CC-BD3C-F6C90B9228F3}" srcOrd="0" destOrd="0" parTransId="{42ECE862-C6AF-4F8E-A8EB-C56351559B16}" sibTransId="{C112FFB1-40CE-471B-B300-6DBC00CA174B}"/>
    <dgm:cxn modelId="{16834786-9CC2-496C-93ED-D108BFC6E90A}" type="presOf" srcId="{16BB764D-90F0-466B-B0E6-08B2EEEAA9A0}" destId="{355AAC0C-9C2D-47BE-8353-33FCFC83E209}" srcOrd="0" destOrd="0" presId="urn:microsoft.com/office/officeart/2005/8/layout/vList6"/>
    <dgm:cxn modelId="{1F1F3D32-4FEC-4448-8054-F17C590D270E}" type="presParOf" srcId="{B1DF60EA-B6EF-4003-8BEB-B6649C234238}" destId="{4036919C-EBEF-4E74-B546-515D4626FAE1}" srcOrd="0" destOrd="0" presId="urn:microsoft.com/office/officeart/2005/8/layout/vList6"/>
    <dgm:cxn modelId="{D1785388-C40E-4601-8711-7A62C3EC134B}" type="presParOf" srcId="{4036919C-EBEF-4E74-B546-515D4626FAE1}" destId="{85E3837F-1F31-49F9-B161-DC18C5BB23C8}" srcOrd="0" destOrd="0" presId="urn:microsoft.com/office/officeart/2005/8/layout/vList6"/>
    <dgm:cxn modelId="{276A219F-6FF1-4497-909F-1DC8FE3AB1E1}" type="presParOf" srcId="{4036919C-EBEF-4E74-B546-515D4626FAE1}" destId="{680AB5FA-CF7E-4939-AC5B-3C6622B7E414}" srcOrd="1" destOrd="0" presId="urn:microsoft.com/office/officeart/2005/8/layout/vList6"/>
    <dgm:cxn modelId="{ABBE4A2B-1816-4179-8B46-20F67A3D7823}" type="presParOf" srcId="{B1DF60EA-B6EF-4003-8BEB-B6649C234238}" destId="{45966B5F-FD5A-4565-9662-754537CE909E}" srcOrd="1" destOrd="0" presId="urn:microsoft.com/office/officeart/2005/8/layout/vList6"/>
    <dgm:cxn modelId="{72BF83E4-2B1E-403F-B3F0-5259B4D2A836}" type="presParOf" srcId="{B1DF60EA-B6EF-4003-8BEB-B6649C234238}" destId="{31B87FB9-A6D5-4615-B201-1B54E5BAFBE8}" srcOrd="2" destOrd="0" presId="urn:microsoft.com/office/officeart/2005/8/layout/vList6"/>
    <dgm:cxn modelId="{E68F5F65-10FD-46E2-B8E5-4A98415E31BA}" type="presParOf" srcId="{31B87FB9-A6D5-4615-B201-1B54E5BAFBE8}" destId="{355AAC0C-9C2D-47BE-8353-33FCFC83E209}" srcOrd="0" destOrd="0" presId="urn:microsoft.com/office/officeart/2005/8/layout/vList6"/>
    <dgm:cxn modelId="{0886F2CB-00E3-48C0-A73A-2D4518FC71A6}" type="presParOf" srcId="{31B87FB9-A6D5-4615-B201-1B54E5BAFBE8}" destId="{A149D876-9F90-40B3-86EA-74B7E13E33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AB5FA-CF7E-4939-AC5B-3C6622B7E414}">
      <dsp:nvSpPr>
        <dsp:cNvPr id="0" name=""/>
        <dsp:cNvSpPr/>
      </dsp:nvSpPr>
      <dsp:spPr>
        <a:xfrm>
          <a:off x="1785251" y="635"/>
          <a:ext cx="2739236" cy="983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>
              <a:latin typeface="Montserrat" panose="00000500000000000000" pitchFamily="2" charset="0"/>
            </a:rPr>
            <a:t>Es lo básico para sobrevivir, como comida, ropa, transporte y el lugar donde de vives</a:t>
          </a:r>
          <a:endParaRPr lang="es-ES" sz="1000" kern="1200" dirty="0">
            <a:latin typeface="Montserrat" panose="00000500000000000000" pitchFamily="2" charset="0"/>
          </a:endParaRPr>
        </a:p>
      </dsp:txBody>
      <dsp:txXfrm>
        <a:off x="1785251" y="123582"/>
        <a:ext cx="2370395" cy="737682"/>
      </dsp:txXfrm>
    </dsp:sp>
    <dsp:sp modelId="{85E3837F-1F31-49F9-B161-DC18C5BB23C8}">
      <dsp:nvSpPr>
        <dsp:cNvPr id="0" name=""/>
        <dsp:cNvSpPr/>
      </dsp:nvSpPr>
      <dsp:spPr>
        <a:xfrm>
          <a:off x="0" y="0"/>
          <a:ext cx="1826157" cy="9835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ontserrat" panose="00000500000000000000" pitchFamily="2" charset="0"/>
            </a:rPr>
            <a:t>Lo que necesitas</a:t>
          </a:r>
          <a:endParaRPr lang="es-ES" sz="1800" b="1" kern="1200" dirty="0">
            <a:latin typeface="Montserrat" panose="00000500000000000000" pitchFamily="2" charset="0"/>
          </a:endParaRPr>
        </a:p>
      </dsp:txBody>
      <dsp:txXfrm>
        <a:off x="48014" y="48014"/>
        <a:ext cx="1730129" cy="887548"/>
      </dsp:txXfrm>
    </dsp:sp>
    <dsp:sp modelId="{A149D876-9F90-40B3-86EA-74B7E13E3347}">
      <dsp:nvSpPr>
        <dsp:cNvPr id="0" name=""/>
        <dsp:cNvSpPr/>
      </dsp:nvSpPr>
      <dsp:spPr>
        <a:xfrm>
          <a:off x="1826157" y="1082439"/>
          <a:ext cx="2739236" cy="983576"/>
        </a:xfrm>
        <a:prstGeom prst="rightArrow">
          <a:avLst>
            <a:gd name="adj1" fmla="val 75000"/>
            <a:gd name="adj2" fmla="val 50000"/>
          </a:avLst>
        </a:prstGeom>
        <a:solidFill>
          <a:srgbClr val="B8E08C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latin typeface="Montserrat" panose="00000500000000000000" pitchFamily="2" charset="0"/>
            </a:rPr>
            <a:t>Son cosas que quieres obtener porque te gustan como un celular, ir al cine, un videojuegos, un viaje, etc. </a:t>
          </a:r>
          <a:endParaRPr lang="es-ES" sz="1050" kern="1200" dirty="0">
            <a:latin typeface="Montserrat" panose="00000500000000000000" pitchFamily="2" charset="0"/>
          </a:endParaRPr>
        </a:p>
      </dsp:txBody>
      <dsp:txXfrm>
        <a:off x="1826157" y="1205386"/>
        <a:ext cx="2370395" cy="737682"/>
      </dsp:txXfrm>
    </dsp:sp>
    <dsp:sp modelId="{355AAC0C-9C2D-47BE-8353-33FCFC83E209}">
      <dsp:nvSpPr>
        <dsp:cNvPr id="0" name=""/>
        <dsp:cNvSpPr/>
      </dsp:nvSpPr>
      <dsp:spPr>
        <a:xfrm>
          <a:off x="0" y="1082439"/>
          <a:ext cx="1826157" cy="98357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ontserrat" panose="00000500000000000000" pitchFamily="2" charset="0"/>
            </a:rPr>
            <a:t>Lo que quieres </a:t>
          </a:r>
          <a:endParaRPr lang="es-ES" sz="1800" b="1" kern="1200" dirty="0">
            <a:latin typeface="Montserrat" panose="00000500000000000000" pitchFamily="2" charset="0"/>
          </a:endParaRPr>
        </a:p>
      </dsp:txBody>
      <dsp:txXfrm>
        <a:off x="48014" y="1130453"/>
        <a:ext cx="1730129" cy="88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66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82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86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b="0" i="0">
                <a:solidFill>
                  <a:srgbClr val="245C4F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4DDB3BA-74B1-8B40-84C0-F183D1F24F1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663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6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28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26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989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7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09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404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9333-2436-43F4-A12F-42ED9178270B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A412-8ED7-4E5A-B658-95323EACB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1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31411-4B5E-8343-8A47-58DA0E7E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540702"/>
            <a:ext cx="9088120" cy="1325563"/>
          </a:xfrm>
        </p:spPr>
        <p:txBody>
          <a:bodyPr>
            <a:noAutofit/>
          </a:bodyPr>
          <a:lstStyle/>
          <a:p>
            <a:r>
              <a:rPr lang="es-ES" sz="4000" dirty="0" smtClean="0"/>
              <a:t>¿Lo quiero o lo necesito?</a:t>
            </a:r>
            <a:endParaRPr lang="es-MX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E1C7D9-4D8E-9B45-9ED9-A10A1158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138" y="476166"/>
            <a:ext cx="1711794" cy="674765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8426004"/>
              </p:ext>
            </p:extLst>
          </p:nvPr>
        </p:nvGraphicFramePr>
        <p:xfrm>
          <a:off x="3087952" y="3309345"/>
          <a:ext cx="4565394" cy="206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842446" y="2205851"/>
            <a:ext cx="10550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Montserrat" panose="00000500000000000000" pitchFamily="2" charset="0"/>
              </a:rPr>
              <a:t>Tener un registro nos puede ayudar a identificar qué gastos recortar, para ello es importante saber cuáles de nuestros gastos cubren necesidades y cuáles son para cubrir un deseo:</a:t>
            </a:r>
            <a:endParaRPr lang="es-ES" sz="1050" dirty="0" smtClean="0">
              <a:latin typeface="Montserrat" panose="000005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99" y="3413392"/>
            <a:ext cx="1639844" cy="8577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99" y="4485049"/>
            <a:ext cx="1639844" cy="8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630"/>
            <a:ext cx="8867416" cy="62445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58" y="1183922"/>
            <a:ext cx="1639844" cy="8577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1142320"/>
            <a:ext cx="1639844" cy="8577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2111214"/>
            <a:ext cx="1639844" cy="8577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3010581"/>
            <a:ext cx="1639844" cy="8577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3922317"/>
            <a:ext cx="1639844" cy="8577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4789753"/>
            <a:ext cx="1639844" cy="8577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2111214"/>
            <a:ext cx="1639844" cy="8577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5779448"/>
            <a:ext cx="1639844" cy="8577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2989780"/>
            <a:ext cx="1639844" cy="8577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3952789"/>
            <a:ext cx="1639844" cy="8577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09" y="4846911"/>
            <a:ext cx="1639844" cy="8577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02" y="5758647"/>
            <a:ext cx="1639844" cy="85776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43691" y="208985"/>
            <a:ext cx="1148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Montserrat" panose="00000500000000000000" pitchFamily="2" charset="0"/>
              </a:rPr>
              <a:t>Identifica </a:t>
            </a:r>
            <a:r>
              <a:rPr lang="es-ES" b="1" smtClean="0">
                <a:latin typeface="Montserrat" panose="00000500000000000000" pitchFamily="2" charset="0"/>
              </a:rPr>
              <a:t>cuáles </a:t>
            </a:r>
            <a:r>
              <a:rPr lang="es-ES" b="1" smtClean="0">
                <a:latin typeface="Montserrat" panose="00000500000000000000" pitchFamily="2" charset="0"/>
              </a:rPr>
              <a:t>de </a:t>
            </a:r>
            <a:r>
              <a:rPr lang="es-ES" b="1" dirty="0" smtClean="0">
                <a:latin typeface="Montserrat" panose="00000500000000000000" pitchFamily="2" charset="0"/>
              </a:rPr>
              <a:t>los siguientes conceptos son una necesidad y cuáles son un deseo, y acomódalos en el recuadro que corresponda</a:t>
            </a:r>
            <a:endParaRPr lang="es-MX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84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SemiBold</vt:lpstr>
      <vt:lpstr>Tema de Office</vt:lpstr>
      <vt:lpstr>¿Lo quiero o lo necesito?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Lorena Gutiérrez Escoffie</dc:creator>
  <cp:lastModifiedBy>María Lorena Gutiérrez Escoffie</cp:lastModifiedBy>
  <cp:revision>5</cp:revision>
  <dcterms:created xsi:type="dcterms:W3CDTF">2021-03-18T23:42:35Z</dcterms:created>
  <dcterms:modified xsi:type="dcterms:W3CDTF">2021-03-19T00:03:27Z</dcterms:modified>
</cp:coreProperties>
</file>