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D0FFE-E4DA-4FF3-B132-5CF68949B342}" type="datetimeFigureOut">
              <a:rPr lang="es-MX" smtClean="0"/>
              <a:t>18/03/2021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97E0-A060-4DFC-9E23-4A3B74AD66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03296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D0FFE-E4DA-4FF3-B132-5CF68949B342}" type="datetimeFigureOut">
              <a:rPr lang="es-MX" smtClean="0"/>
              <a:t>18/03/2021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97E0-A060-4DFC-9E23-4A3B74AD66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7853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D0FFE-E4DA-4FF3-B132-5CF68949B342}" type="datetimeFigureOut">
              <a:rPr lang="es-MX" smtClean="0"/>
              <a:t>18/03/2021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97E0-A060-4DFC-9E23-4A3B74AD66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7560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D0FFE-E4DA-4FF3-B132-5CF68949B342}" type="datetimeFigureOut">
              <a:rPr lang="es-MX" smtClean="0"/>
              <a:t>18/03/2021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97E0-A060-4DFC-9E23-4A3B74AD66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01078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D0FFE-E4DA-4FF3-B132-5CF68949B342}" type="datetimeFigureOut">
              <a:rPr lang="es-MX" smtClean="0"/>
              <a:t>18/03/2021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97E0-A060-4DFC-9E23-4A3B74AD66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3045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D0FFE-E4DA-4FF3-B132-5CF68949B342}" type="datetimeFigureOut">
              <a:rPr lang="es-MX" smtClean="0"/>
              <a:t>18/03/2021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97E0-A060-4DFC-9E23-4A3B74AD66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79802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D0FFE-E4DA-4FF3-B132-5CF68949B342}" type="datetimeFigureOut">
              <a:rPr lang="es-MX" smtClean="0"/>
              <a:t>18/03/2021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97E0-A060-4DFC-9E23-4A3B74AD66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432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D0FFE-E4DA-4FF3-B132-5CF68949B342}" type="datetimeFigureOut">
              <a:rPr lang="es-MX" smtClean="0"/>
              <a:t>18/03/2021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97E0-A060-4DFC-9E23-4A3B74AD66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26438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D0FFE-E4DA-4FF3-B132-5CF68949B342}" type="datetimeFigureOut">
              <a:rPr lang="es-MX" smtClean="0"/>
              <a:t>18/03/2021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97E0-A060-4DFC-9E23-4A3B74AD66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95958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D0FFE-E4DA-4FF3-B132-5CF68949B342}" type="datetimeFigureOut">
              <a:rPr lang="es-MX" smtClean="0"/>
              <a:t>18/03/2021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97E0-A060-4DFC-9E23-4A3B74AD66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12450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D0FFE-E4DA-4FF3-B132-5CF68949B342}" type="datetimeFigureOut">
              <a:rPr lang="es-MX" smtClean="0"/>
              <a:t>18/03/2021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97E0-A060-4DFC-9E23-4A3B74AD66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9958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D0FFE-E4DA-4FF3-B132-5CF68949B342}" type="datetimeFigureOut">
              <a:rPr lang="es-MX" smtClean="0"/>
              <a:t>18/03/2021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897E0-A060-4DFC-9E23-4A3B74AD66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686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227" y="979716"/>
            <a:ext cx="10058400" cy="5715106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783660" y="332993"/>
            <a:ext cx="101367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>
                <a:latin typeface="Montserrat" panose="00000500000000000000" pitchFamily="2" charset="0"/>
              </a:rPr>
              <a:t>Adivina las palabras en la sopa de letras</a:t>
            </a:r>
            <a:endParaRPr lang="es-MX" sz="2000" b="1" dirty="0">
              <a:latin typeface="Montserrat" panose="00000500000000000000" pitchFamily="2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1719944" y="2399211"/>
            <a:ext cx="3544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solidFill>
                  <a:srgbClr val="C00000"/>
                </a:solidFill>
                <a:latin typeface="Montserrat" panose="00000500000000000000" pitchFamily="2" charset="0"/>
              </a:rPr>
              <a:t>_</a:t>
            </a:r>
            <a:endParaRPr lang="es-MX" sz="3200" b="1" dirty="0">
              <a:solidFill>
                <a:srgbClr val="C00000"/>
              </a:solidFill>
              <a:latin typeface="Montserrat" panose="00000500000000000000" pitchFamily="2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5852049" y="2399210"/>
            <a:ext cx="20640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solidFill>
                  <a:srgbClr val="C00000"/>
                </a:solidFill>
                <a:latin typeface="Montserrat" panose="00000500000000000000" pitchFamily="2" charset="0"/>
              </a:rPr>
              <a:t>_</a:t>
            </a:r>
            <a:endParaRPr lang="es-MX" sz="3200" b="1" dirty="0">
              <a:solidFill>
                <a:srgbClr val="C00000"/>
              </a:solidFill>
              <a:latin typeface="Montserrat" panose="00000500000000000000" pitchFamily="2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8586653" y="2373083"/>
            <a:ext cx="20640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solidFill>
                  <a:srgbClr val="C00000"/>
                </a:solidFill>
                <a:latin typeface="Montserrat" panose="00000500000000000000" pitchFamily="2" charset="0"/>
              </a:rPr>
              <a:t>_</a:t>
            </a:r>
            <a:endParaRPr lang="es-MX" sz="3200" b="1" dirty="0">
              <a:solidFill>
                <a:srgbClr val="C00000"/>
              </a:solidFill>
              <a:latin typeface="Montserrat" panose="00000500000000000000" pitchFamily="2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2329487" y="4040619"/>
            <a:ext cx="20640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solidFill>
                  <a:srgbClr val="C00000"/>
                </a:solidFill>
                <a:latin typeface="Montserrat" panose="00000500000000000000" pitchFamily="2" charset="0"/>
              </a:rPr>
              <a:t>_</a:t>
            </a:r>
            <a:endParaRPr lang="es-MX" sz="3200" b="1" dirty="0">
              <a:solidFill>
                <a:srgbClr val="C00000"/>
              </a:solidFill>
              <a:latin typeface="Montserrat" panose="00000500000000000000" pitchFamily="2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5394913" y="4062389"/>
            <a:ext cx="20640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solidFill>
                  <a:srgbClr val="C00000"/>
                </a:solidFill>
                <a:latin typeface="Montserrat" panose="00000500000000000000" pitchFamily="2" charset="0"/>
              </a:rPr>
              <a:t>_</a:t>
            </a:r>
            <a:endParaRPr lang="es-MX" sz="3200" b="1" dirty="0">
              <a:solidFill>
                <a:srgbClr val="C00000"/>
              </a:solidFill>
              <a:latin typeface="Montserrat" panose="00000500000000000000" pitchFamily="2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8486458" y="4058033"/>
            <a:ext cx="20640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solidFill>
                  <a:srgbClr val="C00000"/>
                </a:solidFill>
                <a:latin typeface="Montserrat" panose="00000500000000000000" pitchFamily="2" charset="0"/>
              </a:rPr>
              <a:t>_</a:t>
            </a:r>
            <a:endParaRPr lang="es-MX" sz="3200" b="1" dirty="0">
              <a:solidFill>
                <a:srgbClr val="C00000"/>
              </a:solidFill>
              <a:latin typeface="Montserrat" panose="00000500000000000000" pitchFamily="2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2407857" y="5660412"/>
            <a:ext cx="25821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solidFill>
                  <a:srgbClr val="C00000"/>
                </a:solidFill>
                <a:latin typeface="Montserrat" panose="00000500000000000000" pitchFamily="2" charset="0"/>
              </a:rPr>
              <a:t>_</a:t>
            </a:r>
            <a:endParaRPr lang="es-MX" sz="3200" b="1" dirty="0">
              <a:solidFill>
                <a:srgbClr val="C00000"/>
              </a:solidFill>
              <a:latin typeface="Montserrat" panose="00000500000000000000" pitchFamily="2" charset="0"/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7114899" y="5677668"/>
            <a:ext cx="25821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solidFill>
                  <a:srgbClr val="C00000"/>
                </a:solidFill>
                <a:latin typeface="Montserrat" panose="00000500000000000000" pitchFamily="2" charset="0"/>
              </a:rPr>
              <a:t>_</a:t>
            </a:r>
            <a:endParaRPr lang="es-MX" sz="3200" b="1" dirty="0">
              <a:solidFill>
                <a:srgbClr val="C00000"/>
              </a:solidFill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9667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B69A565D04B2C40A925E3752E57316F" ma:contentTypeVersion="2" ma:contentTypeDescription="Crear nuevo documento." ma:contentTypeScope="" ma:versionID="2a07439da58de31f5fbb12fd1d9151e7">
  <xsd:schema xmlns:xsd="http://www.w3.org/2001/XMLSchema" xmlns:xs="http://www.w3.org/2001/XMLSchema" xmlns:p="http://schemas.microsoft.com/office/2006/metadata/properties" xmlns:ns1="http://schemas.microsoft.com/sharepoint/v3" xmlns:ns2="c18c047b-30ea-4815-832f-a513d632cf99" targetNamespace="http://schemas.microsoft.com/office/2006/metadata/properties" ma:root="true" ma:fieldsID="d520ef66dc4312c49576efda5237b6e0" ns1:_="" ns2:_="">
    <xsd:import namespace="http://schemas.microsoft.com/sharepoint/v3"/>
    <xsd:import namespace="c18c047b-30ea-4815-832f-a513d632cf99"/>
    <xsd:element name="properties">
      <xsd:complexType>
        <xsd:sequence>
          <xsd:element name="documentManagement">
            <xsd:complexType>
              <xsd:all>
                <xsd:element ref="ns2:No._x0020_Licitación" minOccurs="0"/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9" nillable="true" ma:displayName="Fecha de inicio programada" ma:description="" ma:hidden="true" ma:internalName="PublishingStartDate">
      <xsd:simpleType>
        <xsd:restriction base="dms:Unknown"/>
      </xsd:simpleType>
    </xsd:element>
    <xsd:element name="PublishingExpirationDate" ma:index="10" nillable="true" ma:displayName="Fecha de finalización programada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8c047b-30ea-4815-832f-a513d632cf99" elementFormDefault="qualified">
    <xsd:import namespace="http://schemas.microsoft.com/office/2006/documentManagement/types"/>
    <xsd:import namespace="http://schemas.microsoft.com/office/infopath/2007/PartnerControls"/>
    <xsd:element name="No._x0020_Licitación" ma:index="8" nillable="true" ma:displayName="No. Licitación" ma:internalName="No_x002e__x0020_Licitaci_x00f3_n">
      <xsd:simpleType>
        <xsd:restriction base="dms:Text">
          <xsd:maxLength value="255"/>
        </xsd:restriction>
      </xsd:simpleType>
    </xsd:element>
    <xsd:element name="SharedWithUsers" ma:index="11" nillable="true" ma:displayName="Compartid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._x0020_Licitación xmlns="c18c047b-30ea-4815-832f-a513d632cf99" xsi:nil="true"/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BB3CDBB2-2A70-41E9-84A8-349A4B5A2BFA}"/>
</file>

<file path=customXml/itemProps2.xml><?xml version="1.0" encoding="utf-8"?>
<ds:datastoreItem xmlns:ds="http://schemas.openxmlformats.org/officeDocument/2006/customXml" ds:itemID="{446CFDD0-AE09-4016-BDB3-9CA5129D9338}"/>
</file>

<file path=customXml/itemProps3.xml><?xml version="1.0" encoding="utf-8"?>
<ds:datastoreItem xmlns:ds="http://schemas.openxmlformats.org/officeDocument/2006/customXml" ds:itemID="{D16A25F4-30B1-4C91-97AF-0214EED658FC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</Words>
  <Application>Microsoft Office PowerPoint</Application>
  <PresentationFormat>Panorámica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María Lorena Gutiérrez Escoffie</dc:creator>
  <cp:lastModifiedBy>María Lorena Gutiérrez Escoffie</cp:lastModifiedBy>
  <cp:revision>3</cp:revision>
  <dcterms:created xsi:type="dcterms:W3CDTF">2021-03-18T23:05:37Z</dcterms:created>
  <dcterms:modified xsi:type="dcterms:W3CDTF">2021-03-18T23:07:22Z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0x0101009B69A565D04B2C40A925E3752E57316F</vt:lpwstr>
  </property>
</Properties>
</file>