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3B7CAE-DA80-4490-98D3-46A681C293CE}" type="doc">
      <dgm:prSet loTypeId="urn:microsoft.com/office/officeart/2005/8/layout/vList6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1DDCFF2-AD91-489D-81AF-51C06831BC66}">
      <dgm:prSet phldrT="[Texto]" custT="1"/>
      <dgm:spPr/>
      <dgm:t>
        <a:bodyPr/>
        <a:lstStyle/>
        <a:p>
          <a:r>
            <a:rPr lang="es-ES" sz="1800" b="1" dirty="0" smtClean="0">
              <a:latin typeface="Montserrat" panose="00000500000000000000" pitchFamily="2" charset="0"/>
            </a:rPr>
            <a:t>Lo que necesitas</a:t>
          </a:r>
          <a:endParaRPr lang="es-ES" sz="1800" b="1" dirty="0">
            <a:latin typeface="Montserrat" panose="00000500000000000000" pitchFamily="2" charset="0"/>
          </a:endParaRPr>
        </a:p>
      </dgm:t>
    </dgm:pt>
    <dgm:pt modelId="{4826FE0B-22A9-4A1E-8551-666C011A5F17}" type="parTrans" cxnId="{39ED07EB-BD6B-49C6-9E0F-3EC10C1D0B12}">
      <dgm:prSet/>
      <dgm:spPr/>
      <dgm:t>
        <a:bodyPr/>
        <a:lstStyle/>
        <a:p>
          <a:endParaRPr lang="es-ES" sz="1800">
            <a:latin typeface="Montserrat" panose="00000500000000000000" pitchFamily="2" charset="0"/>
          </a:endParaRPr>
        </a:p>
      </dgm:t>
    </dgm:pt>
    <dgm:pt modelId="{CC84F734-1879-446E-93F6-F8CD52EE429C}" type="sibTrans" cxnId="{39ED07EB-BD6B-49C6-9E0F-3EC10C1D0B12}">
      <dgm:prSet/>
      <dgm:spPr/>
      <dgm:t>
        <a:bodyPr/>
        <a:lstStyle/>
        <a:p>
          <a:endParaRPr lang="es-ES" sz="1800">
            <a:latin typeface="Montserrat" panose="00000500000000000000" pitchFamily="2" charset="0"/>
          </a:endParaRPr>
        </a:p>
      </dgm:t>
    </dgm:pt>
    <dgm:pt modelId="{162A0959-F0B9-47CC-BD3C-F6C90B9228F3}">
      <dgm:prSet phldrT="[Texto]" custT="1"/>
      <dgm:spPr/>
      <dgm:t>
        <a:bodyPr anchor="ctr"/>
        <a:lstStyle/>
        <a:p>
          <a:pPr algn="ctr"/>
          <a:r>
            <a:rPr lang="es-ES" sz="1000" dirty="0" smtClean="0">
              <a:latin typeface="Montserrat" panose="00000500000000000000" pitchFamily="2" charset="0"/>
            </a:rPr>
            <a:t>Es lo básico para sobrevivir, como comida, ropa, transporte y el lugar donde de vives</a:t>
          </a:r>
          <a:endParaRPr lang="es-ES" sz="1000" dirty="0">
            <a:latin typeface="Montserrat" panose="00000500000000000000" pitchFamily="2" charset="0"/>
          </a:endParaRPr>
        </a:p>
      </dgm:t>
    </dgm:pt>
    <dgm:pt modelId="{42ECE862-C6AF-4F8E-A8EB-C56351559B16}" type="parTrans" cxnId="{FDBB3F15-3E18-4650-A22E-75AF92D77CD8}">
      <dgm:prSet/>
      <dgm:spPr/>
      <dgm:t>
        <a:bodyPr/>
        <a:lstStyle/>
        <a:p>
          <a:endParaRPr lang="es-ES" sz="1800">
            <a:latin typeface="Montserrat" panose="00000500000000000000" pitchFamily="2" charset="0"/>
          </a:endParaRPr>
        </a:p>
      </dgm:t>
    </dgm:pt>
    <dgm:pt modelId="{C112FFB1-40CE-471B-B300-6DBC00CA174B}" type="sibTrans" cxnId="{FDBB3F15-3E18-4650-A22E-75AF92D77CD8}">
      <dgm:prSet/>
      <dgm:spPr/>
      <dgm:t>
        <a:bodyPr/>
        <a:lstStyle/>
        <a:p>
          <a:endParaRPr lang="es-ES" sz="1800">
            <a:latin typeface="Montserrat" panose="00000500000000000000" pitchFamily="2" charset="0"/>
          </a:endParaRPr>
        </a:p>
      </dgm:t>
    </dgm:pt>
    <dgm:pt modelId="{16BB764D-90F0-466B-B0E6-08B2EEEAA9A0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ES" sz="1800" b="1" dirty="0" smtClean="0">
              <a:latin typeface="Montserrat" panose="00000500000000000000" pitchFamily="2" charset="0"/>
            </a:rPr>
            <a:t>Lo que quieres </a:t>
          </a:r>
          <a:endParaRPr lang="es-ES" sz="1800" b="1" dirty="0">
            <a:latin typeface="Montserrat" panose="00000500000000000000" pitchFamily="2" charset="0"/>
          </a:endParaRPr>
        </a:p>
      </dgm:t>
    </dgm:pt>
    <dgm:pt modelId="{1B2C5BCD-D148-49D1-9C22-B6D152B76CB5}" type="parTrans" cxnId="{BFB02EF9-530A-4E6C-93E1-41722A49590A}">
      <dgm:prSet/>
      <dgm:spPr/>
      <dgm:t>
        <a:bodyPr/>
        <a:lstStyle/>
        <a:p>
          <a:endParaRPr lang="es-ES" sz="1800">
            <a:latin typeface="Montserrat" panose="00000500000000000000" pitchFamily="2" charset="0"/>
          </a:endParaRPr>
        </a:p>
      </dgm:t>
    </dgm:pt>
    <dgm:pt modelId="{966CDB5E-B64C-4DFC-9B53-5AE054E960DB}" type="sibTrans" cxnId="{BFB02EF9-530A-4E6C-93E1-41722A49590A}">
      <dgm:prSet/>
      <dgm:spPr/>
      <dgm:t>
        <a:bodyPr/>
        <a:lstStyle/>
        <a:p>
          <a:endParaRPr lang="es-ES" sz="1800">
            <a:latin typeface="Montserrat" panose="00000500000000000000" pitchFamily="2" charset="0"/>
          </a:endParaRPr>
        </a:p>
      </dgm:t>
    </dgm:pt>
    <dgm:pt modelId="{04FAF1D7-74C0-4704-83C2-AF1BE46D5F2C}">
      <dgm:prSet phldrT="[Texto]" custT="1"/>
      <dgm:spPr>
        <a:solidFill>
          <a:srgbClr val="B8E08C">
            <a:alpha val="89804"/>
          </a:srgbClr>
        </a:solidFill>
      </dgm:spPr>
      <dgm:t>
        <a:bodyPr anchor="ctr"/>
        <a:lstStyle/>
        <a:p>
          <a:pPr algn="ctr"/>
          <a:r>
            <a:rPr lang="es-ES" sz="1050" dirty="0" smtClean="0">
              <a:latin typeface="Montserrat" panose="00000500000000000000" pitchFamily="2" charset="0"/>
            </a:rPr>
            <a:t>Son cosas que quieres obtener porque te gustan como un celular, ir al cine, un videojuegos, un viaje, etc. </a:t>
          </a:r>
          <a:endParaRPr lang="es-ES" sz="1050" dirty="0">
            <a:latin typeface="Montserrat" panose="00000500000000000000" pitchFamily="2" charset="0"/>
          </a:endParaRPr>
        </a:p>
      </dgm:t>
    </dgm:pt>
    <dgm:pt modelId="{A89985EE-68C7-40F4-91F8-1C8EA90BF9BD}" type="parTrans" cxnId="{1119CD73-A441-47D9-8E06-5E2969F16BAA}">
      <dgm:prSet/>
      <dgm:spPr/>
      <dgm:t>
        <a:bodyPr/>
        <a:lstStyle/>
        <a:p>
          <a:endParaRPr lang="es-ES" sz="1800">
            <a:latin typeface="Montserrat" panose="00000500000000000000" pitchFamily="2" charset="0"/>
          </a:endParaRPr>
        </a:p>
      </dgm:t>
    </dgm:pt>
    <dgm:pt modelId="{2BB0CABC-D656-449D-84C4-8C365F0ADB14}" type="sibTrans" cxnId="{1119CD73-A441-47D9-8E06-5E2969F16BAA}">
      <dgm:prSet/>
      <dgm:spPr/>
      <dgm:t>
        <a:bodyPr/>
        <a:lstStyle/>
        <a:p>
          <a:endParaRPr lang="es-ES" sz="1800">
            <a:latin typeface="Montserrat" panose="00000500000000000000" pitchFamily="2" charset="0"/>
          </a:endParaRPr>
        </a:p>
      </dgm:t>
    </dgm:pt>
    <dgm:pt modelId="{B1DF60EA-B6EF-4003-8BEB-B6649C234238}" type="pres">
      <dgm:prSet presAssocID="{C83B7CAE-DA80-4490-98D3-46A681C293C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036919C-EBEF-4E74-B546-515D4626FAE1}" type="pres">
      <dgm:prSet presAssocID="{41DDCFF2-AD91-489D-81AF-51C06831BC66}" presName="linNode" presStyleCnt="0"/>
      <dgm:spPr/>
    </dgm:pt>
    <dgm:pt modelId="{85E3837F-1F31-49F9-B161-DC18C5BB23C8}" type="pres">
      <dgm:prSet presAssocID="{41DDCFF2-AD91-489D-81AF-51C06831BC66}" presName="parentShp" presStyleLbl="node1" presStyleIdx="0" presStyleCnt="2" custLinFactNeighborX="-9490" custLinFactNeighborY="-838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80AB5FA-CF7E-4939-AC5B-3C6622B7E414}" type="pres">
      <dgm:prSet presAssocID="{41DDCFF2-AD91-489D-81AF-51C06831BC66}" presName="childShp" presStyleLbl="bgAccFollowNode1" presStyleIdx="0" presStyleCnt="2" custLinFactNeighborX="-2240" custLinFactNeighborY="3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966B5F-FD5A-4565-9662-754537CE909E}" type="pres">
      <dgm:prSet presAssocID="{CC84F734-1879-446E-93F6-F8CD52EE429C}" presName="spacing" presStyleCnt="0"/>
      <dgm:spPr/>
    </dgm:pt>
    <dgm:pt modelId="{31B87FB9-A6D5-4615-B201-1B54E5BAFBE8}" type="pres">
      <dgm:prSet presAssocID="{16BB764D-90F0-466B-B0E6-08B2EEEAA9A0}" presName="linNode" presStyleCnt="0"/>
      <dgm:spPr/>
    </dgm:pt>
    <dgm:pt modelId="{355AAC0C-9C2D-47BE-8353-33FCFC83E209}" type="pres">
      <dgm:prSet presAssocID="{16BB764D-90F0-466B-B0E6-08B2EEEAA9A0}" presName="parentShp" presStyleLbl="node1" presStyleIdx="1" presStyleCnt="2" custLinFactNeighborX="-1318" custLinFactNeighborY="82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49D876-9F90-40B3-86EA-74B7E13E3347}" type="pres">
      <dgm:prSet presAssocID="{16BB764D-90F0-466B-B0E6-08B2EEEAA9A0}" presName="childShp" presStyleLbl="bgAccFollowNode1" presStyleIdx="1" presStyleCnt="2" custLinFactX="50630" custLinFactY="55035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0D65147-60D1-4C3A-A669-FAD0AFC77DC3}" type="presOf" srcId="{04FAF1D7-74C0-4704-83C2-AF1BE46D5F2C}" destId="{A149D876-9F90-40B3-86EA-74B7E13E3347}" srcOrd="0" destOrd="0" presId="urn:microsoft.com/office/officeart/2005/8/layout/vList6"/>
    <dgm:cxn modelId="{5A0C2C20-2226-42BB-B776-6373C2B7548A}" type="presOf" srcId="{162A0959-F0B9-47CC-BD3C-F6C90B9228F3}" destId="{680AB5FA-CF7E-4939-AC5B-3C6622B7E414}" srcOrd="0" destOrd="0" presId="urn:microsoft.com/office/officeart/2005/8/layout/vList6"/>
    <dgm:cxn modelId="{1119CD73-A441-47D9-8E06-5E2969F16BAA}" srcId="{16BB764D-90F0-466B-B0E6-08B2EEEAA9A0}" destId="{04FAF1D7-74C0-4704-83C2-AF1BE46D5F2C}" srcOrd="0" destOrd="0" parTransId="{A89985EE-68C7-40F4-91F8-1C8EA90BF9BD}" sibTransId="{2BB0CABC-D656-449D-84C4-8C365F0ADB14}"/>
    <dgm:cxn modelId="{BFB02EF9-530A-4E6C-93E1-41722A49590A}" srcId="{C83B7CAE-DA80-4490-98D3-46A681C293CE}" destId="{16BB764D-90F0-466B-B0E6-08B2EEEAA9A0}" srcOrd="1" destOrd="0" parTransId="{1B2C5BCD-D148-49D1-9C22-B6D152B76CB5}" sibTransId="{966CDB5E-B64C-4DFC-9B53-5AE054E960DB}"/>
    <dgm:cxn modelId="{39ED07EB-BD6B-49C6-9E0F-3EC10C1D0B12}" srcId="{C83B7CAE-DA80-4490-98D3-46A681C293CE}" destId="{41DDCFF2-AD91-489D-81AF-51C06831BC66}" srcOrd="0" destOrd="0" parTransId="{4826FE0B-22A9-4A1E-8551-666C011A5F17}" sibTransId="{CC84F734-1879-446E-93F6-F8CD52EE429C}"/>
    <dgm:cxn modelId="{DE05C8CF-079D-4EDC-9132-D0A238D19A54}" type="presOf" srcId="{41DDCFF2-AD91-489D-81AF-51C06831BC66}" destId="{85E3837F-1F31-49F9-B161-DC18C5BB23C8}" srcOrd="0" destOrd="0" presId="urn:microsoft.com/office/officeart/2005/8/layout/vList6"/>
    <dgm:cxn modelId="{C6DD863B-5414-42B9-B098-0EE9B2A16EC2}" type="presOf" srcId="{C83B7CAE-DA80-4490-98D3-46A681C293CE}" destId="{B1DF60EA-B6EF-4003-8BEB-B6649C234238}" srcOrd="0" destOrd="0" presId="urn:microsoft.com/office/officeart/2005/8/layout/vList6"/>
    <dgm:cxn modelId="{FDBB3F15-3E18-4650-A22E-75AF92D77CD8}" srcId="{41DDCFF2-AD91-489D-81AF-51C06831BC66}" destId="{162A0959-F0B9-47CC-BD3C-F6C90B9228F3}" srcOrd="0" destOrd="0" parTransId="{42ECE862-C6AF-4F8E-A8EB-C56351559B16}" sibTransId="{C112FFB1-40CE-471B-B300-6DBC00CA174B}"/>
    <dgm:cxn modelId="{16834786-9CC2-496C-93ED-D108BFC6E90A}" type="presOf" srcId="{16BB764D-90F0-466B-B0E6-08B2EEEAA9A0}" destId="{355AAC0C-9C2D-47BE-8353-33FCFC83E209}" srcOrd="0" destOrd="0" presId="urn:microsoft.com/office/officeart/2005/8/layout/vList6"/>
    <dgm:cxn modelId="{1F1F3D32-4FEC-4448-8054-F17C590D270E}" type="presParOf" srcId="{B1DF60EA-B6EF-4003-8BEB-B6649C234238}" destId="{4036919C-EBEF-4E74-B546-515D4626FAE1}" srcOrd="0" destOrd="0" presId="urn:microsoft.com/office/officeart/2005/8/layout/vList6"/>
    <dgm:cxn modelId="{D1785388-C40E-4601-8711-7A62C3EC134B}" type="presParOf" srcId="{4036919C-EBEF-4E74-B546-515D4626FAE1}" destId="{85E3837F-1F31-49F9-B161-DC18C5BB23C8}" srcOrd="0" destOrd="0" presId="urn:microsoft.com/office/officeart/2005/8/layout/vList6"/>
    <dgm:cxn modelId="{276A219F-6FF1-4497-909F-1DC8FE3AB1E1}" type="presParOf" srcId="{4036919C-EBEF-4E74-B546-515D4626FAE1}" destId="{680AB5FA-CF7E-4939-AC5B-3C6622B7E414}" srcOrd="1" destOrd="0" presId="urn:microsoft.com/office/officeart/2005/8/layout/vList6"/>
    <dgm:cxn modelId="{ABBE4A2B-1816-4179-8B46-20F67A3D7823}" type="presParOf" srcId="{B1DF60EA-B6EF-4003-8BEB-B6649C234238}" destId="{45966B5F-FD5A-4565-9662-754537CE909E}" srcOrd="1" destOrd="0" presId="urn:microsoft.com/office/officeart/2005/8/layout/vList6"/>
    <dgm:cxn modelId="{72BF83E4-2B1E-403F-B3F0-5259B4D2A836}" type="presParOf" srcId="{B1DF60EA-B6EF-4003-8BEB-B6649C234238}" destId="{31B87FB9-A6D5-4615-B201-1B54E5BAFBE8}" srcOrd="2" destOrd="0" presId="urn:microsoft.com/office/officeart/2005/8/layout/vList6"/>
    <dgm:cxn modelId="{E68F5F65-10FD-46E2-B8E5-4A98415E31BA}" type="presParOf" srcId="{31B87FB9-A6D5-4615-B201-1B54E5BAFBE8}" destId="{355AAC0C-9C2D-47BE-8353-33FCFC83E209}" srcOrd="0" destOrd="0" presId="urn:microsoft.com/office/officeart/2005/8/layout/vList6"/>
    <dgm:cxn modelId="{0886F2CB-00E3-48C0-A73A-2D4518FC71A6}" type="presParOf" srcId="{31B87FB9-A6D5-4615-B201-1B54E5BAFBE8}" destId="{A149D876-9F90-40B3-86EA-74B7E13E334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0AB5FA-CF7E-4939-AC5B-3C6622B7E414}">
      <dsp:nvSpPr>
        <dsp:cNvPr id="0" name=""/>
        <dsp:cNvSpPr/>
      </dsp:nvSpPr>
      <dsp:spPr>
        <a:xfrm>
          <a:off x="1785251" y="635"/>
          <a:ext cx="2739236" cy="983576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>
              <a:latin typeface="Montserrat" panose="00000500000000000000" pitchFamily="2" charset="0"/>
            </a:rPr>
            <a:t>Es lo básico para sobrevivir, como comida, ropa, transporte y el lugar donde de vives</a:t>
          </a:r>
          <a:endParaRPr lang="es-ES" sz="1000" kern="1200" dirty="0">
            <a:latin typeface="Montserrat" panose="00000500000000000000" pitchFamily="2" charset="0"/>
          </a:endParaRPr>
        </a:p>
      </dsp:txBody>
      <dsp:txXfrm>
        <a:off x="1785251" y="123582"/>
        <a:ext cx="2370395" cy="737682"/>
      </dsp:txXfrm>
    </dsp:sp>
    <dsp:sp modelId="{85E3837F-1F31-49F9-B161-DC18C5BB23C8}">
      <dsp:nvSpPr>
        <dsp:cNvPr id="0" name=""/>
        <dsp:cNvSpPr/>
      </dsp:nvSpPr>
      <dsp:spPr>
        <a:xfrm>
          <a:off x="0" y="0"/>
          <a:ext cx="1826157" cy="98357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Montserrat" panose="00000500000000000000" pitchFamily="2" charset="0"/>
            </a:rPr>
            <a:t>Lo que necesitas</a:t>
          </a:r>
          <a:endParaRPr lang="es-ES" sz="1800" b="1" kern="1200" dirty="0">
            <a:latin typeface="Montserrat" panose="00000500000000000000" pitchFamily="2" charset="0"/>
          </a:endParaRPr>
        </a:p>
      </dsp:txBody>
      <dsp:txXfrm>
        <a:off x="48014" y="48014"/>
        <a:ext cx="1730129" cy="887548"/>
      </dsp:txXfrm>
    </dsp:sp>
    <dsp:sp modelId="{A149D876-9F90-40B3-86EA-74B7E13E3347}">
      <dsp:nvSpPr>
        <dsp:cNvPr id="0" name=""/>
        <dsp:cNvSpPr/>
      </dsp:nvSpPr>
      <dsp:spPr>
        <a:xfrm>
          <a:off x="1826157" y="1082439"/>
          <a:ext cx="2739236" cy="983576"/>
        </a:xfrm>
        <a:prstGeom prst="rightArrow">
          <a:avLst>
            <a:gd name="adj1" fmla="val 75000"/>
            <a:gd name="adj2" fmla="val 50000"/>
          </a:avLst>
        </a:prstGeom>
        <a:solidFill>
          <a:srgbClr val="B8E08C">
            <a:alpha val="89804"/>
          </a:srgb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57150" lvl="1" indent="-57150" algn="ct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50" kern="1200" dirty="0" smtClean="0">
              <a:latin typeface="Montserrat" panose="00000500000000000000" pitchFamily="2" charset="0"/>
            </a:rPr>
            <a:t>Son cosas que quieres obtener porque te gustan como un celular, ir al cine, un videojuegos, un viaje, etc. </a:t>
          </a:r>
          <a:endParaRPr lang="es-ES" sz="1050" kern="1200" dirty="0">
            <a:latin typeface="Montserrat" panose="00000500000000000000" pitchFamily="2" charset="0"/>
          </a:endParaRPr>
        </a:p>
      </dsp:txBody>
      <dsp:txXfrm>
        <a:off x="1826157" y="1205386"/>
        <a:ext cx="2370395" cy="737682"/>
      </dsp:txXfrm>
    </dsp:sp>
    <dsp:sp modelId="{355AAC0C-9C2D-47BE-8353-33FCFC83E209}">
      <dsp:nvSpPr>
        <dsp:cNvPr id="0" name=""/>
        <dsp:cNvSpPr/>
      </dsp:nvSpPr>
      <dsp:spPr>
        <a:xfrm>
          <a:off x="0" y="1082439"/>
          <a:ext cx="1826157" cy="983576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Montserrat" panose="00000500000000000000" pitchFamily="2" charset="0"/>
            </a:rPr>
            <a:t>Lo que quieres </a:t>
          </a:r>
          <a:endParaRPr lang="es-ES" sz="1800" b="1" kern="1200" dirty="0">
            <a:latin typeface="Montserrat" panose="00000500000000000000" pitchFamily="2" charset="0"/>
          </a:endParaRPr>
        </a:p>
      </dsp:txBody>
      <dsp:txXfrm>
        <a:off x="48014" y="1130453"/>
        <a:ext cx="1730129" cy="8875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9333-2436-43F4-A12F-42ED9178270B}" type="datetimeFigureOut">
              <a:rPr lang="es-MX" smtClean="0"/>
              <a:t>18/03/2021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A412-8ED7-4E5A-B658-95323EACBF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1660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9333-2436-43F4-A12F-42ED9178270B}" type="datetimeFigureOut">
              <a:rPr lang="es-MX" smtClean="0"/>
              <a:t>18/03/2021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A412-8ED7-4E5A-B658-95323EACBF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0827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9333-2436-43F4-A12F-42ED9178270B}" type="datetimeFigureOut">
              <a:rPr lang="es-MX" smtClean="0"/>
              <a:t>18/03/2021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A412-8ED7-4E5A-B658-95323EACBF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1860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640" y="540702"/>
            <a:ext cx="11404600" cy="1325563"/>
          </a:xfrm>
          <a:prstGeom prst="rect">
            <a:avLst/>
          </a:prstGeom>
          <a:noFill/>
        </p:spPr>
        <p:txBody>
          <a:bodyPr/>
          <a:lstStyle>
            <a:lvl1pPr algn="l">
              <a:defRPr b="0" i="0">
                <a:solidFill>
                  <a:srgbClr val="245C4F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1640" y="2052319"/>
            <a:ext cx="5486400" cy="41246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18/03/2021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84DDB3BA-74B1-8B40-84C0-F183D1F24F1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48400" y="2052319"/>
            <a:ext cx="5486400" cy="41246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866352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9333-2436-43F4-A12F-42ED9178270B}" type="datetimeFigureOut">
              <a:rPr lang="es-MX" smtClean="0"/>
              <a:t>18/03/2021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A412-8ED7-4E5A-B658-95323EACBF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3617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9333-2436-43F4-A12F-42ED9178270B}" type="datetimeFigureOut">
              <a:rPr lang="es-MX" smtClean="0"/>
              <a:t>18/03/2021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A412-8ED7-4E5A-B658-95323EACBF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9284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9333-2436-43F4-A12F-42ED9178270B}" type="datetimeFigureOut">
              <a:rPr lang="es-MX" smtClean="0"/>
              <a:t>18/03/2021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A412-8ED7-4E5A-B658-95323EACBF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5260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9333-2436-43F4-A12F-42ED9178270B}" type="datetimeFigureOut">
              <a:rPr lang="es-MX" smtClean="0"/>
              <a:t>18/03/2021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A412-8ED7-4E5A-B658-95323EACBF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9898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9333-2436-43F4-A12F-42ED9178270B}" type="datetimeFigureOut">
              <a:rPr lang="es-MX" smtClean="0"/>
              <a:t>18/03/2021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A412-8ED7-4E5A-B658-95323EACBF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8791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9333-2436-43F4-A12F-42ED9178270B}" type="datetimeFigureOut">
              <a:rPr lang="es-MX" smtClean="0"/>
              <a:t>18/03/2021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A412-8ED7-4E5A-B658-95323EACBF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095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9333-2436-43F4-A12F-42ED9178270B}" type="datetimeFigureOut">
              <a:rPr lang="es-MX" smtClean="0"/>
              <a:t>18/03/2021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A412-8ED7-4E5A-B658-95323EACBF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4046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9333-2436-43F4-A12F-42ED9178270B}" type="datetimeFigureOut">
              <a:rPr lang="es-MX" smtClean="0"/>
              <a:t>18/03/2021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A412-8ED7-4E5A-B658-95323EACBF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631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99333-2436-43F4-A12F-42ED9178270B}" type="datetimeFigureOut">
              <a:rPr lang="es-MX" smtClean="0"/>
              <a:t>18/03/2021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1A412-8ED7-4E5A-B658-95323EACBF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317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png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4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631411-4B5E-8343-8A47-58DA0E7EC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640" y="540702"/>
            <a:ext cx="9088120" cy="1325563"/>
          </a:xfrm>
        </p:spPr>
        <p:txBody>
          <a:bodyPr>
            <a:noAutofit/>
          </a:bodyPr>
          <a:lstStyle/>
          <a:p>
            <a:r>
              <a:rPr lang="es-ES" sz="4000" dirty="0" smtClean="0"/>
              <a:t>¿Lo quiero o lo necesito?</a:t>
            </a:r>
            <a:endParaRPr lang="es-MX" sz="4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EE1C7D9-4D8E-9B45-9ED9-A10A11585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926" y="371650"/>
            <a:ext cx="736880" cy="85834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138" y="476166"/>
            <a:ext cx="1711794" cy="674765"/>
          </a:xfrm>
          <a:prstGeom prst="rect">
            <a:avLst/>
          </a:prstGeom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648426004"/>
              </p:ext>
            </p:extLst>
          </p:nvPr>
        </p:nvGraphicFramePr>
        <p:xfrm>
          <a:off x="3087952" y="3309345"/>
          <a:ext cx="4565394" cy="206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ángulo 7"/>
          <p:cNvSpPr/>
          <p:nvPr/>
        </p:nvSpPr>
        <p:spPr>
          <a:xfrm>
            <a:off x="842446" y="2205851"/>
            <a:ext cx="105504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latin typeface="Montserrat" panose="00000500000000000000" pitchFamily="2" charset="0"/>
              </a:rPr>
              <a:t>Tener un registro nos puede ayudar a identificar qué gastos recortar, para ello es importante saber cuáles de nuestros gastos cubren necesidades y cuáles son para cubrir un deseo:</a:t>
            </a:r>
            <a:endParaRPr lang="es-ES" sz="1050" dirty="0" smtClean="0">
              <a:latin typeface="Montserrat" panose="00000500000000000000" pitchFamily="2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699" y="3413392"/>
            <a:ext cx="1639844" cy="85776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699" y="4485049"/>
            <a:ext cx="1639844" cy="85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98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9630"/>
            <a:ext cx="8867416" cy="624458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558" y="1183922"/>
            <a:ext cx="1639844" cy="85776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402" y="1142320"/>
            <a:ext cx="1639844" cy="85776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402" y="2111214"/>
            <a:ext cx="1639844" cy="85776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402" y="3010581"/>
            <a:ext cx="1639844" cy="85776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402" y="3922317"/>
            <a:ext cx="1639844" cy="85776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402" y="4789753"/>
            <a:ext cx="1639844" cy="85776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209" y="2111214"/>
            <a:ext cx="1639844" cy="85776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209" y="5779448"/>
            <a:ext cx="1639844" cy="85776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209" y="2989780"/>
            <a:ext cx="1639844" cy="85776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209" y="3952789"/>
            <a:ext cx="1639844" cy="85776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209" y="4846911"/>
            <a:ext cx="1639844" cy="85776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402" y="5758647"/>
            <a:ext cx="1639844" cy="857765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143691" y="208985"/>
            <a:ext cx="11486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Montserrat" panose="00000500000000000000" pitchFamily="2" charset="0"/>
              </a:rPr>
              <a:t>Identifica </a:t>
            </a:r>
            <a:r>
              <a:rPr lang="es-ES" b="1" smtClean="0">
                <a:latin typeface="Montserrat" panose="00000500000000000000" pitchFamily="2" charset="0"/>
              </a:rPr>
              <a:t>cuáles </a:t>
            </a:r>
            <a:r>
              <a:rPr lang="es-ES" b="1" smtClean="0">
                <a:latin typeface="Montserrat" panose="00000500000000000000" pitchFamily="2" charset="0"/>
              </a:rPr>
              <a:t>de </a:t>
            </a:r>
            <a:r>
              <a:rPr lang="es-ES" b="1" dirty="0" smtClean="0">
                <a:latin typeface="Montserrat" panose="00000500000000000000" pitchFamily="2" charset="0"/>
              </a:rPr>
              <a:t>los siguientes conceptos son una necesidad y cuáles son un deseo, y acomódalos en el recuadro que corresponda</a:t>
            </a:r>
            <a:endParaRPr lang="es-MX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9845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B69A565D04B2C40A925E3752E57316F" ma:contentTypeVersion="2" ma:contentTypeDescription="Crear nuevo documento." ma:contentTypeScope="" ma:versionID="2a07439da58de31f5fbb12fd1d9151e7">
  <xsd:schema xmlns:xsd="http://www.w3.org/2001/XMLSchema" xmlns:xs="http://www.w3.org/2001/XMLSchema" xmlns:p="http://schemas.microsoft.com/office/2006/metadata/properties" xmlns:ns1="http://schemas.microsoft.com/sharepoint/v3" xmlns:ns2="c18c047b-30ea-4815-832f-a513d632cf99" targetNamespace="http://schemas.microsoft.com/office/2006/metadata/properties" ma:root="true" ma:fieldsID="d520ef66dc4312c49576efda5237b6e0" ns1:_="" ns2:_="">
    <xsd:import namespace="http://schemas.microsoft.com/sharepoint/v3"/>
    <xsd:import namespace="c18c047b-30ea-4815-832f-a513d632cf99"/>
    <xsd:element name="properties">
      <xsd:complexType>
        <xsd:sequence>
          <xsd:element name="documentManagement">
            <xsd:complexType>
              <xsd:all>
                <xsd:element ref="ns2:No._x0020_Licitación" minOccurs="0"/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9" nillable="true" ma:displayName="Fecha de inicio programada" ma:description="" ma:hidden="true" ma:internalName="PublishingStartDate">
      <xsd:simpleType>
        <xsd:restriction base="dms:Unknown"/>
      </xsd:simpleType>
    </xsd:element>
    <xsd:element name="PublishingExpirationDate" ma:index="10" nillable="true" ma:displayName="Fecha de finalización programada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c047b-30ea-4815-832f-a513d632cf99" elementFormDefault="qualified">
    <xsd:import namespace="http://schemas.microsoft.com/office/2006/documentManagement/types"/>
    <xsd:import namespace="http://schemas.microsoft.com/office/infopath/2007/PartnerControls"/>
    <xsd:element name="No._x0020_Licitación" ma:index="8" nillable="true" ma:displayName="No. Licitación" ma:internalName="No_x002e__x0020_Licitaci_x00f3_n">
      <xsd:simpleType>
        <xsd:restriction base="dms:Text">
          <xsd:maxLength value="255"/>
        </xsd:restriction>
      </xsd:simpleType>
    </xsd:element>
    <xsd:element name="SharedWithUsers" ma:index="11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._x0020_Licitación xmlns="c18c047b-30ea-4815-832f-a513d632cf99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EEC31AA-3FBE-401A-BCDC-F8B682E363DD}"/>
</file>

<file path=customXml/itemProps2.xml><?xml version="1.0" encoding="utf-8"?>
<ds:datastoreItem xmlns:ds="http://schemas.openxmlformats.org/officeDocument/2006/customXml" ds:itemID="{03635AEC-BFD4-4F02-9107-139DE4500E09}"/>
</file>

<file path=customXml/itemProps3.xml><?xml version="1.0" encoding="utf-8"?>
<ds:datastoreItem xmlns:ds="http://schemas.openxmlformats.org/officeDocument/2006/customXml" ds:itemID="{E770D719-EFB2-4F73-B8E5-2D97EB708AB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</Words>
  <Application>Microsoft Office PowerPoint</Application>
  <PresentationFormat>Panorámica</PresentationFormat>
  <Paragraphs>7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Montserrat</vt:lpstr>
      <vt:lpstr>Montserrat SemiBold</vt:lpstr>
      <vt:lpstr>Tema de Office</vt:lpstr>
      <vt:lpstr>¿Lo quiero o lo necesito?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Lorena Gutiérrez Escoffie</dc:creator>
  <cp:lastModifiedBy>María Lorena Gutiérrez Escoffie</cp:lastModifiedBy>
  <cp:revision>5</cp:revision>
  <dcterms:created xsi:type="dcterms:W3CDTF">2021-03-18T23:42:35Z</dcterms:created>
  <dcterms:modified xsi:type="dcterms:W3CDTF">2021-03-19T00:03:27Z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0x0101009B69A565D04B2C40A925E3752E57316F</vt:lpwstr>
  </property>
</Properties>
</file>